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F8FC4-A2A2-4A45-B175-CE5B8E3472E7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683B0-458A-4088-BA9D-CA4D2E8078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buckeyesecure.osu.edu/pmwiki/uploads/SafeComputing/virus.jpg&amp;imgrefurl=http://buckeyesecure.osu.edu/SafeComputing/Virus&amp;usg=__sK4rdwLWDPcWKU9sDBkbe1j2Leg=&amp;h=250&amp;w=250&amp;sz=39&amp;hl=en&amp;start=51&amp;um=1&amp;tbnid=lql9meKLx6XPHM:&amp;tbnh=111&amp;tbnw=111&amp;prev=/images%3Fq%3Dviruses%2Bcomputers%26start%3D42%26um%3D1%26hl%3Den%26rls%3Dcom.microsoft:en-us%26sa%3D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7315200" cy="12954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Arial Black" pitchFamily="34" charset="0"/>
              </a:rPr>
              <a:t>Digital Safety</a:t>
            </a:r>
            <a:endParaRPr lang="en-US" sz="6600" b="1" dirty="0">
              <a:latin typeface="Arial Black" pitchFamily="34" charset="0"/>
            </a:endParaRPr>
          </a:p>
        </p:txBody>
      </p:sp>
      <p:pic>
        <p:nvPicPr>
          <p:cNvPr id="1028" name="Picture 4" descr="http://www.coloribus.com/files/paedia/reel/part_50/508964/preview_320_260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429000"/>
            <a:ext cx="3475892" cy="2824163"/>
          </a:xfrm>
          <a:prstGeom prst="rect">
            <a:avLst/>
          </a:prstGeom>
          <a:noFill/>
        </p:spPr>
      </p:pic>
      <p:pic>
        <p:nvPicPr>
          <p:cNvPr id="1034" name="Picture 10" descr="http://tbn1.google.com/images?q=tbn:lql9meKLx6XPHM:http://buckeyesecure.osu.edu/pmwiki/uploads/SafeComputing/viru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352800"/>
            <a:ext cx="3048000" cy="304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Digital Safety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Safety</dc:title>
  <dc:creator>public</dc:creator>
  <cp:lastModifiedBy>public</cp:lastModifiedBy>
  <cp:revision>4</cp:revision>
  <dcterms:created xsi:type="dcterms:W3CDTF">2009-02-09T23:02:06Z</dcterms:created>
  <dcterms:modified xsi:type="dcterms:W3CDTF">2009-02-09T23:32:37Z</dcterms:modified>
</cp:coreProperties>
</file>