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5271F-B54B-40EC-8E55-3D26C1F96C86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97232-6CB1-44C4-AC10-A393025048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.jpeg"/><Relationship Id="rId7" Type="http://schemas.openxmlformats.org/officeDocument/2006/relationships/hyperlink" Target="http://wwwdelivery.superstock.com/WI/223/1439/PreviewComp/SuperStock_1439R-1094666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yberlearningworld.com/images/facebook.jpg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www.opi.mt.gov/images/xFrame1.jpg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pro.corbis.com/images/42-16956023.jpg?size=572&amp;uid=%7B38F631DD-7875-40E6-80F7-B32B58211073%257" TargetMode="External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1752600"/>
          </a:xfrm>
        </p:spPr>
        <p:txBody>
          <a:bodyPr>
            <a:normAutofit/>
          </a:bodyPr>
          <a:lstStyle/>
          <a:p>
            <a:endParaRPr lang="en-US" sz="1000" b="1" dirty="0" smtClean="0"/>
          </a:p>
          <a:p>
            <a:endParaRPr lang="en-US" sz="1000" b="1" dirty="0"/>
          </a:p>
          <a:p>
            <a:pPr algn="l"/>
            <a:endParaRPr lang="en-US" sz="1000" b="1" dirty="0" smtClean="0"/>
          </a:p>
          <a:p>
            <a:pPr algn="l"/>
            <a:endParaRPr lang="en-US" sz="1000" b="1" dirty="0" smtClean="0"/>
          </a:p>
          <a:p>
            <a:pPr algn="l"/>
            <a:r>
              <a:rPr lang="en-US" sz="1000" b="1" dirty="0" smtClean="0"/>
              <a:t>http://www.lces.ca/documents/Law_Connection/cyberbully.JPG</a:t>
            </a:r>
            <a:endParaRPr lang="en-US" sz="1000" b="1" dirty="0"/>
          </a:p>
        </p:txBody>
      </p:sp>
      <p:pic>
        <p:nvPicPr>
          <p:cNvPr id="1026" name="Picture 2" descr="http://www.lces.ca/documents/Law_Connection/cyberbul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3048000" cy="3629025"/>
          </a:xfrm>
          <a:prstGeom prst="rect">
            <a:avLst/>
          </a:prstGeom>
          <a:noFill/>
        </p:spPr>
      </p:pic>
      <p:pic>
        <p:nvPicPr>
          <p:cNvPr id="1028" name="Picture 4" descr="http://pro.corbis.com/images/42-16956023.jpg?size=572&amp;uid=%7B38F631DD-7875-40E6-80F7-B32B58211073%7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667000"/>
            <a:ext cx="2543175" cy="3200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5867400"/>
            <a:ext cx="624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 smtClean="0">
              <a:hlinkClick r:id="rId4"/>
            </a:endParaRPr>
          </a:p>
          <a:p>
            <a:r>
              <a:rPr lang="en-US" sz="1000" dirty="0" smtClean="0">
                <a:hlinkClick r:id="rId4"/>
              </a:rPr>
              <a:t>http://pro.corbis.com/images/42-16956023.jpg?size=572&amp;uid=%7B38F631DD-7875-40E6-80F7-B32B58211073%7</a:t>
            </a:r>
            <a:r>
              <a:rPr lang="en-US" sz="1000" dirty="0" smtClean="0"/>
              <a:t>D</a:t>
            </a:r>
          </a:p>
          <a:p>
            <a:r>
              <a:rPr lang="en-US" sz="1000" dirty="0" smtClean="0">
                <a:hlinkClick r:id="rId5"/>
              </a:rPr>
              <a:t>http://www.opi.mt.gov/images/xFrame1.jpg</a:t>
            </a:r>
            <a:endParaRPr lang="en-US" sz="1000" dirty="0" smtClean="0"/>
          </a:p>
          <a:p>
            <a:r>
              <a:rPr lang="en-US" sz="1000" dirty="0" smtClean="0">
                <a:hlinkClick r:id="rId6"/>
              </a:rPr>
              <a:t>http://www.cyberlearningworld.com/images/facebook.jpg</a:t>
            </a:r>
            <a:endParaRPr lang="en-US" sz="1000" dirty="0" smtClean="0"/>
          </a:p>
          <a:p>
            <a:r>
              <a:rPr lang="en-US" sz="1000" dirty="0" smtClean="0">
                <a:hlinkClick r:id="rId7"/>
              </a:rPr>
              <a:t>http</a:t>
            </a:r>
            <a:r>
              <a:rPr lang="en-US" sz="1000" smtClean="0">
                <a:hlinkClick r:id="rId7"/>
              </a:rPr>
              <a:t>://wwwdelivery.superstock.com/WI/223/1439/PreviewComp/SuperStock_1439R-1094666.jpg</a:t>
            </a:r>
            <a:endParaRPr lang="en-US" sz="1000" smtClean="0"/>
          </a:p>
          <a:p>
            <a:r>
              <a:rPr lang="en-US" sz="1000" smtClean="0"/>
              <a:t>http://www.audley.bham.sch.uk/images/rules.jpg</a:t>
            </a:r>
            <a:endParaRPr lang="en-US" sz="1000" dirty="0"/>
          </a:p>
        </p:txBody>
      </p:sp>
      <p:pic>
        <p:nvPicPr>
          <p:cNvPr id="1030" name="Picture 6" descr="http://www.opi.mt.gov/images/xFrame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53000" y="0"/>
            <a:ext cx="4191000" cy="2895600"/>
          </a:xfrm>
          <a:prstGeom prst="rect">
            <a:avLst/>
          </a:prstGeom>
          <a:noFill/>
        </p:spPr>
      </p:pic>
      <p:pic>
        <p:nvPicPr>
          <p:cNvPr id="1032" name="Picture 8" descr="http://www.cyberlearning-world.com/images/facebook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" y="3886200"/>
            <a:ext cx="3200400" cy="1828800"/>
          </a:xfrm>
          <a:prstGeom prst="rect">
            <a:avLst/>
          </a:prstGeom>
          <a:noFill/>
        </p:spPr>
      </p:pic>
      <p:pic>
        <p:nvPicPr>
          <p:cNvPr id="1034" name="Picture 10" descr="http://wwwdelivery.superstock.com/WI/223/1439/PreviewComp/SuperStock_1439R-109466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0" y="3352800"/>
            <a:ext cx="2895600" cy="2505075"/>
          </a:xfrm>
          <a:prstGeom prst="rect">
            <a:avLst/>
          </a:prstGeom>
          <a:noFill/>
        </p:spPr>
      </p:pic>
      <p:pic>
        <p:nvPicPr>
          <p:cNvPr id="1036" name="Picture 12" descr="http://www.audley.bham.sch.uk/images/rule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19400" y="152400"/>
            <a:ext cx="29718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20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public</dc:creator>
  <cp:lastModifiedBy>public</cp:lastModifiedBy>
  <cp:revision>4</cp:revision>
  <dcterms:created xsi:type="dcterms:W3CDTF">2009-02-09T23:10:48Z</dcterms:created>
  <dcterms:modified xsi:type="dcterms:W3CDTF">2009-02-09T23:48:47Z</dcterms:modified>
</cp:coreProperties>
</file>