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E6242-2415-4C6E-AE9C-AD07378208AE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F2D4E-1E92-438C-92EC-D35BF5B573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mediabistro.com/agencyspy/original/cyberbully.jpg&amp;imgrefurl=http://www.mediabistro.com/agencyspy/saatchi_saatchi/&amp;usg=__4aLkKjdqNZVAX2-v0WAewZi9ADc=&amp;h=201&amp;w=209&amp;sz=30&amp;hl=en&amp;start=7&amp;um=1&amp;tbnid=nLQ0qTDgong7hM:&amp;tbnh=102&amp;tbnw=106&amp;prev=/images%3Fq%3Dcyber%2Bbully%26um%3D1%26hl%3Den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images.google.com/imgres?imgurl=http://sociology.camden.rutgers.edu/jfm/plagiarism/plagiari.jpg&amp;imgrefurl=http://sociology.camden.rutgers.edu/jfm/plagiarism/plagiarism-jfm.htm&amp;usg=__g4yLIpjPAsgNpsOoPxYkKvq57u0=&amp;h=719&amp;w=959&amp;sz=41&amp;hl=en&amp;start=4&amp;um=1&amp;tbnid=wIT5w1KqZh0M8M:&amp;tbnh=111&amp;tbnw=148&amp;prev=/images%3Fq%3Dplagiarism%26um%3D1%26hl%3Den%26sa%3D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.print2canvas.net/ProdImages/secure%2520site.jpg&amp;imgrefurl=http://www.print2canvas.net/scripts/openExtra.asp%3Fextra%3D11&amp;usg=__13UlCautv08I-Jz4YRjYrl4UCfo=&amp;h=480&amp;w=411&amp;sz=21&amp;hl=en&amp;start=10&amp;um=1&amp;tbnid=EL1gdqEu3xYP8M:&amp;tbnh=129&amp;tbnw=110&amp;prev=/images%3Fq%3Dsecure%2Bsite%26um%3D1%26hl%3Den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www.buzzle.com/img/articleImages/141414-37med.jpg&amp;imgrefurl=http://www.buzzle.com/editorials/5-14-2002-18441.asp&amp;usg=__AUUdrxeo8XMJ1maFRY7Kj5l1TnY=&amp;h=320&amp;w=325&amp;sz=41&amp;hl=en&amp;start=8&amp;um=1&amp;tbnid=HcCyo4WCjeSmBM:&amp;tbnh=116&amp;tbnw=118&amp;prev=/images%3Fq%3Dinternet%2Bsafety%26um%3D1%26hl%3Den" TargetMode="Externa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jpeg"/><Relationship Id="rId7" Type="http://schemas.openxmlformats.org/officeDocument/2006/relationships/hyperlink" Target="http://images.google.com/imgres?imgurl=http://www.ago.state.co.us/gallery/InternetSafety.jpg&amp;imgrefurl=http://www.ago.state.co.us/dynamicPage.cfmcpyID%3D226.html&amp;usg=__VTKiKhUeWGWQRF0ycuIlXRKa5Zo=&amp;h=667&amp;w=500&amp;sz=73&amp;hl=en&amp;start=81&amp;um=1&amp;tbnid=B7iPGjXgfRjBWM:&amp;tbnh=138&amp;tbnw=103&amp;prev=/images%3Fq%3Dinternet%2Bsafety%26start%3D63%26ndsp%3D21%26um%3D1%26hl%3Den%26sa%3DN" TargetMode="External"/><Relationship Id="rId2" Type="http://schemas.openxmlformats.org/officeDocument/2006/relationships/hyperlink" Target="http://images.google.com/imgres?imgurl=http://grizzlymedia.files.wordpress.com/2008/03/cheating.jpg&amp;imgrefurl=http://grizzlymedia.wordpress.com/2008/03/&amp;usg=__hcEQPPihr44Q6E-pYDz01aDirPg=&amp;h=601&amp;w=400&amp;sz=102&amp;hl=en&amp;start=3&amp;um=1&amp;tbnid=pV1_bV9pe2X_PM:&amp;tbnh=135&amp;tbnw=90&amp;prev=/images%3Fq%3Dcheating%2Bwith%2Btechnology%26um%3D1%26hl%3De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images.google.com/imgres?imgurl=http://www.houserepublicans.wa.gov/mcdonald/images/DWT.jpg&amp;imgrefurl=http://www.houserepublicans.wa.gov/mcdonald/newsroom/070511.htm&amp;usg=__mCuD3uiNn2LBg-kETuMhAyAPPPg=&amp;h=1500&amp;w=2258&amp;sz=1941&amp;hl=en&amp;start=11&amp;um=1&amp;tbnid=eSbudv_qIsRLfM:&amp;tbnh=100&amp;tbnw=150&amp;prev=/images%3Fq%3Ddriving%2Band%2Btexting%26um%3D1%26hl%3D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lide O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tbn1.google.com/images?q=tbn:wIT5w1KqZh0M8M:http://sociology.camden.rutgers.edu/jfm/plagiarism/plagiari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676400"/>
            <a:ext cx="2057401" cy="154305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Digital Responsibility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0"/>
            <a:ext cx="8229600" cy="11731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“…there can be rights in a society only if there are also responsibilities.”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219200"/>
            <a:ext cx="2895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Rights</a:t>
            </a:r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r>
              <a:rPr lang="en-US" b="1" dirty="0" smtClean="0"/>
              <a:t>	</a:t>
            </a:r>
            <a:r>
              <a:rPr lang="en-US" dirty="0" smtClean="0"/>
              <a:t>Privacy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	Safety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	Knowledge</a:t>
            </a:r>
            <a:endParaRPr lang="en-US" dirty="0"/>
          </a:p>
          <a:p>
            <a:pPr algn="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648200" y="1219200"/>
            <a:ext cx="2743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Responsibilities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Plagiarism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Avoid Harm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 Cheating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2" name="Picture 4" descr="http://tbn2.google.com/images?q=tbn:HcCyo4WCjeSmBM:http://www.buzzle.com/img/articleImages/141414-37med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1" y="3657599"/>
            <a:ext cx="1828800" cy="1797805"/>
          </a:xfrm>
          <a:prstGeom prst="rect">
            <a:avLst/>
          </a:prstGeom>
          <a:noFill/>
        </p:spPr>
      </p:pic>
      <p:pic>
        <p:nvPicPr>
          <p:cNvPr id="2050" name="Picture 2" descr="http://tbn0.google.com/images?q=tbn:EL1gdqEu3xYP8M:http://www.print2canvas.net/ProdImages/secure%2520site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242" y="1524000"/>
            <a:ext cx="1494464" cy="1752600"/>
          </a:xfrm>
          <a:prstGeom prst="rect">
            <a:avLst/>
          </a:prstGeom>
          <a:noFill/>
        </p:spPr>
      </p:pic>
      <p:pic>
        <p:nvPicPr>
          <p:cNvPr id="2058" name="Picture 10" descr="http://tbn0.google.com/images?q=tbn:nLQ0qTDgong7hM:http://www.mediabistro.com/agencyspy/original/cyberbully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43600" y="3581400"/>
            <a:ext cx="1900516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Digitally Responsible Action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2286001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sz="5100" b="1" dirty="0" smtClean="0"/>
              <a:t>Appropriate</a:t>
            </a:r>
          </a:p>
          <a:p>
            <a:pPr algn="ctr">
              <a:buNone/>
            </a:pPr>
            <a:endParaRPr lang="en-US" sz="3500" dirty="0" smtClean="0"/>
          </a:p>
          <a:p>
            <a:pPr algn="ctr">
              <a:buNone/>
            </a:pPr>
            <a:r>
              <a:rPr lang="en-US" sz="3300" dirty="0" smtClean="0"/>
              <a:t>Using internet material and citing properly</a:t>
            </a:r>
          </a:p>
          <a:p>
            <a:pPr algn="ctr">
              <a:buNone/>
            </a:pPr>
            <a:endParaRPr lang="en-US" sz="3300" dirty="0"/>
          </a:p>
          <a:p>
            <a:pPr algn="ctr">
              <a:buNone/>
            </a:pPr>
            <a:endParaRPr lang="en-US" sz="3300" dirty="0" smtClean="0"/>
          </a:p>
          <a:p>
            <a:pPr algn="ctr">
              <a:buNone/>
            </a:pPr>
            <a:r>
              <a:rPr lang="en-US" sz="3300" dirty="0" smtClean="0"/>
              <a:t>Obeying school technology rules</a:t>
            </a:r>
            <a:endParaRPr lang="en-US" sz="3300" dirty="0"/>
          </a:p>
          <a:p>
            <a:pPr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24400" y="4267200"/>
            <a:ext cx="3886200" cy="2286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b="1" dirty="0" smtClean="0"/>
              <a:t>Inappropriate</a:t>
            </a:r>
            <a:endParaRPr lang="en-US" dirty="0" smtClean="0"/>
          </a:p>
          <a:p>
            <a:pPr algn="ctr">
              <a:buNone/>
            </a:pPr>
            <a:endParaRPr lang="en-US" sz="1800" dirty="0" smtClean="0"/>
          </a:p>
          <a:p>
            <a:pPr algn="ctr">
              <a:buNone/>
            </a:pPr>
            <a:r>
              <a:rPr lang="en-US" sz="1800" dirty="0" err="1" smtClean="0"/>
              <a:t>Cyberbullying</a:t>
            </a:r>
            <a:endParaRPr lang="en-US" sz="1800" dirty="0"/>
          </a:p>
          <a:p>
            <a:pPr algn="ctr">
              <a:buNone/>
            </a:pPr>
            <a:endParaRPr lang="en-US" sz="1800" dirty="0"/>
          </a:p>
          <a:p>
            <a:pPr algn="ctr">
              <a:buNone/>
            </a:pPr>
            <a:r>
              <a:rPr lang="en-US" sz="1800" dirty="0" smtClean="0"/>
              <a:t>Using technology to cheat on tests</a:t>
            </a:r>
            <a:endParaRPr lang="en-US" sz="1800" dirty="0"/>
          </a:p>
        </p:txBody>
      </p:sp>
      <p:pic>
        <p:nvPicPr>
          <p:cNvPr id="3074" name="Picture 2" descr="http://sportecon.files.wordpress.com/2008/05/cell-chea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4876800"/>
            <a:ext cx="2850647" cy="1981200"/>
          </a:xfrm>
          <a:prstGeom prst="rect">
            <a:avLst/>
          </a:prstGeom>
          <a:noFill/>
        </p:spPr>
      </p:pic>
      <p:pic>
        <p:nvPicPr>
          <p:cNvPr id="3078" name="Picture 6" descr="http://air.eas.gatech.edu/2006/images/stopligh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133600"/>
            <a:ext cx="1981200" cy="1981200"/>
          </a:xfrm>
          <a:prstGeom prst="rect">
            <a:avLst/>
          </a:prstGeom>
          <a:noFill/>
        </p:spPr>
      </p:pic>
      <p:pic>
        <p:nvPicPr>
          <p:cNvPr id="3076" name="Picture 4" descr="http://img.dailymail.co.uk/i/pix/2007/09_03/CyberBullyREX_468x36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3581400"/>
            <a:ext cx="2603500" cy="2036071"/>
          </a:xfrm>
          <a:prstGeom prst="rect">
            <a:avLst/>
          </a:prstGeom>
          <a:noFill/>
        </p:spPr>
      </p:pic>
      <p:pic>
        <p:nvPicPr>
          <p:cNvPr id="3080" name="Picture 8" descr="http://www.longwood.edu/technology/images/student_workin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53994" y="1219200"/>
            <a:ext cx="2690006" cy="1431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12192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Which of these pictures do you think show digital responsibility?</a:t>
            </a:r>
            <a:endParaRPr lang="en-US" dirty="0"/>
          </a:p>
        </p:txBody>
      </p:sp>
      <p:pic>
        <p:nvPicPr>
          <p:cNvPr id="1028" name="Picture 4" descr="http://tbn3.google.com/images?q=tbn:pV1_bV9pe2X_PM:http://grizzlymedia.files.wordpress.com/2008/03/cheat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799" y="685800"/>
            <a:ext cx="1422399" cy="2133600"/>
          </a:xfrm>
          <a:prstGeom prst="rect">
            <a:avLst/>
          </a:prstGeom>
          <a:noFill/>
        </p:spPr>
      </p:pic>
      <p:pic>
        <p:nvPicPr>
          <p:cNvPr id="1030" name="Picture 6" descr="http://tbn2.google.com/images?q=tbn:eSbudv_qIsRLfM:http://www.houserepublicans.wa.gov/mcdonald/images/DWT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4876800"/>
            <a:ext cx="2400300" cy="1600200"/>
          </a:xfrm>
          <a:prstGeom prst="rect">
            <a:avLst/>
          </a:prstGeom>
          <a:noFill/>
        </p:spPr>
      </p:pic>
      <p:pic>
        <p:nvPicPr>
          <p:cNvPr id="1032" name="Picture 8" descr="http://www.theiphoneblog.com/images/stories/2008/09/pirate-uhoh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609600"/>
            <a:ext cx="1914525" cy="2356339"/>
          </a:xfrm>
          <a:prstGeom prst="rect">
            <a:avLst/>
          </a:prstGeom>
          <a:noFill/>
        </p:spPr>
      </p:pic>
      <p:pic>
        <p:nvPicPr>
          <p:cNvPr id="1034" name="Picture 10" descr="http://tbn3.google.com/images?q=tbn:B7iPGjXgfRjBWM:http://www.ago.state.co.us/gallery/InternetSafety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8200" y="4419600"/>
            <a:ext cx="1676400" cy="22460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60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Understanding Digital Responsibility</vt:lpstr>
      <vt:lpstr>Digitally Responsible Action</vt:lpstr>
      <vt:lpstr>Evaluation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public</dc:creator>
  <cp:lastModifiedBy>public</cp:lastModifiedBy>
  <cp:revision>9</cp:revision>
  <dcterms:created xsi:type="dcterms:W3CDTF">2009-02-23T22:26:03Z</dcterms:created>
  <dcterms:modified xsi:type="dcterms:W3CDTF">2009-02-23T23:54:31Z</dcterms:modified>
</cp:coreProperties>
</file>